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58" r:id="rId6"/>
    <p:sldId id="266" r:id="rId7"/>
    <p:sldId id="259" r:id="rId8"/>
    <p:sldId id="260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A589-1AD7-5CAB-33EA-8772AD968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E12C62-1F78-BF07-494C-5996A749E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C900-0222-5875-9982-25BA14F9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02801-FC71-2E02-F848-4D20D22B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16D49-CFB8-B725-8E64-D2097C48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2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79741-4F52-1C1C-6B3B-7805A86F4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3F76F-0F5D-9DCA-AFC4-1547D6A64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1A6A0-B170-2C34-1616-D2FECE40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24854-A35B-BDC2-6969-D4514D7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FF8A3-A0A0-00DB-0DFB-7957EFCA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3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34EA5-0B77-BF87-9E61-50C700F939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988552-B2AD-5316-B283-8ADE079AA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7D0A4-B4FF-A56B-83B8-41C91CCDB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FDCD3-8738-0BF2-A89D-6000BAE18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F24-D519-A3AE-43C8-C6F4D23E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1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F593-CDAD-F0EF-8BE0-6E58E4B0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D0AF0-90CA-22CF-5BF6-70570518B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A4B0D-8C97-2CAD-2E13-A010E932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FD258-87D7-5CA9-0F5F-87744FA9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70796-6754-C2DB-7D3D-819438B1D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5471D-10B0-6258-297A-D1F82CB6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89499-EF13-ED76-4D26-A1A6203D5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B1D16-8094-28F6-A139-17A6ABEB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C31B5-FF42-D584-3066-78C0218A7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BB97B-A100-B58A-6926-FE649FF88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1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C9B9A-ACEF-3061-B9D4-560E99885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1B12F-5C4E-C2EB-CA9A-971BCE9F8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6F9C-E6D4-D781-FAC2-1A5F905C9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04E7E-6DFE-3928-6749-C351DDBAA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33827-DE99-C5E7-FD11-FBB78B636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395789-CD62-00B4-9E37-CBEC95C0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5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067BA-9723-ECF7-1DA0-AE1F8649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03CCA-A699-E005-6568-E350C7C4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F5AAA-AF1D-CEC0-23D2-8893895C0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C53386-87E7-9B27-44B9-942B685E41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22D6E0-C9B2-5263-B959-F1F7ED8138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5AA9A6-2D30-D3DE-A03D-A6A2264D4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05A2E-F011-C2ED-EF30-54AA82DF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02CE69-B98A-0CF0-105E-29C872852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3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02C32-3B06-13FA-CEDC-1DFA848A5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269D68-0134-DE0A-93AD-8087A7A9F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6CD005-546B-B781-E29B-6390846BE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55B70-B24A-3E9E-8ED6-9859AAFD1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5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439A5E-24BE-0813-5297-732C3E4A9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0F8756-F7E9-9121-6140-80550F0A0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99AD9-FE03-0EFE-6F5F-649CB0094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4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982F-AEBA-D024-8E42-98973ED9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8DF75-7F18-7151-3573-B8F193053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994F0-FBD2-671A-1A2F-7DADF499C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62851-3A03-03E7-51C7-784B56AB4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A4905-440C-3677-CBCB-AE4334E0D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22A48-ED24-3597-7763-1D0B5B3D1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94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31925-020B-493B-CF09-2E9DDC5A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D6FE0B-378A-E302-6835-99D6F0678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D19E0-66D0-8179-1362-64B7CB3C7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AAD50-7919-C1A1-5DC5-646409B82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6537BB-6EA3-36FB-FBCB-66DD9EB5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22D84-AA8C-247D-2A5C-EFBC20016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0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DA31D8-B006-BDA0-918A-BDC0BCBF2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6F1DD-9954-99A5-E100-691DD7345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8909F-A670-C8BD-0188-D1549AEF43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E50C-8D8B-4FC2-A949-176B56B8B51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D607B-B469-95AE-6AE2-B59B10F35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58FB4-1A51-2286-EE2D-BD2FF6F10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017A8-AECD-4D01-BB47-CE924BEB3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226AE-F9BB-55C3-920C-A282BAE740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July 25, 2026 Mystery Meal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0191C2-AC38-D210-7374-0C87B6DB61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Toro Bravo, Vail Az</a:t>
            </a:r>
          </a:p>
        </p:txBody>
      </p:sp>
    </p:spTree>
    <p:extLst>
      <p:ext uri="{BB962C8B-B14F-4D97-AF65-F5344CB8AC3E}">
        <p14:creationId xmlns:p14="http://schemas.microsoft.com/office/powerpoint/2010/main" val="543649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ay be an image of road and text that says 'TORO BRAVO RESTAURANT &amp;BAR 泰 g'">
            <a:extLst>
              <a:ext uri="{FF2B5EF4-FFF2-40B4-BE49-F238E27FC236}">
                <a16:creationId xmlns:a16="http://schemas.microsoft.com/office/drawing/2014/main" id="{A2BE424C-323A-FF3C-7DB9-89E88B237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59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ay be an image of car and text that says 'URO es BRAVO'">
            <a:extLst>
              <a:ext uri="{FF2B5EF4-FFF2-40B4-BE49-F238E27FC236}">
                <a16:creationId xmlns:a16="http://schemas.microsoft.com/office/drawing/2014/main" id="{B9A22FB4-924E-6A54-A98B-C4A595108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0"/>
            <a:ext cx="11626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420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127C63-3FD7-0DE3-653C-D1D85C33D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202" y="641002"/>
            <a:ext cx="6133596" cy="55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2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y be an image of text">
            <a:extLst>
              <a:ext uri="{FF2B5EF4-FFF2-40B4-BE49-F238E27FC236}">
                <a16:creationId xmlns:a16="http://schemas.microsoft.com/office/drawing/2014/main" id="{17CE9CB5-5894-5DF8-E768-A20B80EEB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40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ay be an image of car and road">
            <a:extLst>
              <a:ext uri="{FF2B5EF4-FFF2-40B4-BE49-F238E27FC236}">
                <a16:creationId xmlns:a16="http://schemas.microsoft.com/office/drawing/2014/main" id="{93751C98-F686-1D1B-7389-8736101CD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39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May be an image of car">
            <a:extLst>
              <a:ext uri="{FF2B5EF4-FFF2-40B4-BE49-F238E27FC236}">
                <a16:creationId xmlns:a16="http://schemas.microsoft.com/office/drawing/2014/main" id="{A2A8D05C-8E10-CD24-8382-D4F939A7E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557" y="4710"/>
            <a:ext cx="9137718" cy="685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00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A7DB8-A5BB-C955-103C-EDEA1D5FB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May be an image of car, road and text that says 'WKMALZZ'">
            <a:extLst>
              <a:ext uri="{FF2B5EF4-FFF2-40B4-BE49-F238E27FC236}">
                <a16:creationId xmlns:a16="http://schemas.microsoft.com/office/drawing/2014/main" id="{E01673D1-0CAC-3221-454B-83CF42F4B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262" y="1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298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y be an image of road">
            <a:extLst>
              <a:ext uri="{FF2B5EF4-FFF2-40B4-BE49-F238E27FC236}">
                <a16:creationId xmlns:a16="http://schemas.microsoft.com/office/drawing/2014/main" id="{14D833DF-7ADA-8CD8-37D2-55E0369B7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145" y="0"/>
            <a:ext cx="9159710" cy="686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794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ay be an image of car and text">
            <a:extLst>
              <a:ext uri="{FF2B5EF4-FFF2-40B4-BE49-F238E27FC236}">
                <a16:creationId xmlns:a16="http://schemas.microsoft.com/office/drawing/2014/main" id="{2B9E5E0C-A4C6-4605-EA38-CC8A9CF91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65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ay be an image of car and text that says 'ICAN AN TORO দल - BRAVO RESTAURANT &amp; 시'">
            <a:extLst>
              <a:ext uri="{FF2B5EF4-FFF2-40B4-BE49-F238E27FC236}">
                <a16:creationId xmlns:a16="http://schemas.microsoft.com/office/drawing/2014/main" id="{6DE85014-5948-10B6-5252-86F81CE69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71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11</Words>
  <Application>Microsoft Office PowerPoint</Application>
  <PresentationFormat>Widescreen</PresentationFormat>
  <Paragraphs>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July 25, 2026 Mystery Meal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fostekn@yahoo.com</dc:creator>
  <cp:lastModifiedBy>fostekn@yahoo.com</cp:lastModifiedBy>
  <cp:revision>1</cp:revision>
  <dcterms:created xsi:type="dcterms:W3CDTF">2026-07-27T15:23:36Z</dcterms:created>
  <dcterms:modified xsi:type="dcterms:W3CDTF">2026-07-27T15:54:13Z</dcterms:modified>
</cp:coreProperties>
</file>